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fntdata" ContentType="application/x-fontdata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embedTrueTypeFonts="1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1658600" cy="6562725" type="screen4x3"/>
  <p:notesSz cx="6858000" cy="9144000"/>
  <p:embeddedFontLst>
    <p:embeddedFont>
      <p:font typeface="Plus Jakarta Sans"/>
      <p:regular r:id="rId19"/>
      <p:bold r:id="rId20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28600" y="228600"/>
            <a:ext cx="5486400" cy="6105525"/>
          </a:xfrm>
          <a:prstGeom prst="roundRect">
            <a:avLst>
              <a:gd name="adj" fmla="val 13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533400" y="533400"/>
            <a:ext cx="4876800" cy="4562475"/>
          </a:xfrm>
          <a:prstGeom prst="roundRect">
            <a:avLst>
              <a:gd name="adj" fmla="val 167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Project Report</a:t>
            </a:r>
          </a:p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​</a:t>
            </a:r>
          </a:p>
          <a:p>
            <a:pPr algn="l">
              <a:lnSpc>
                <a:spcPts val="2025"/>
              </a:lnSpc>
            </a:pPr>
            <a:r>
              <a:rPr sz="1350" b="1">
                <a:solidFill>
                  <a:srgbClr val="3D3D3D"/>
                </a:solidFill>
                <a:latin typeface="Plus Jakarta Sans"/>
              </a:rPr>
              <a:t>Student Name:</a:t>
            </a:r>
            <a:r>
              <a:rPr sz="1350">
                <a:solidFill>
                  <a:srgbClr val="3D3D3D"/>
                </a:solidFill>
                <a:latin typeface="Plus Jakarta Sans"/>
              </a:rPr>
              <a:t> Satyam Suresh</a:t>
            </a:r>
          </a:p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​</a:t>
            </a:r>
          </a:p>
          <a:p>
            <a:pPr algn="l">
              <a:lnSpc>
                <a:spcPts val="2025"/>
              </a:lnSpc>
            </a:pPr>
            <a:r>
              <a:rPr sz="1350" b="1">
                <a:solidFill>
                  <a:srgbClr val="3D3D3D"/>
                </a:solidFill>
                <a:latin typeface="Plus Jakarta Sans"/>
              </a:rPr>
              <a:t>Internship Program:</a:t>
            </a:r>
            <a:r>
              <a:rPr sz="1350">
                <a:solidFill>
                  <a:srgbClr val="3D3D3D"/>
                </a:solidFill>
                <a:latin typeface="Plus Jakarta Sans"/>
              </a:rPr>
              <a:t> Naviotech Solution</a:t>
            </a:r>
          </a:p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​</a:t>
            </a:r>
          </a:p>
          <a:p>
            <a:pPr algn="l">
              <a:lnSpc>
                <a:spcPts val="2025"/>
              </a:lnSpc>
            </a:pPr>
            <a:r>
              <a:rPr sz="1350" b="1">
                <a:solidFill>
                  <a:srgbClr val="3D3D3D"/>
                </a:solidFill>
                <a:latin typeface="Plus Jakarta Sans"/>
              </a:rPr>
              <a:t>Guide / Mentor:</a:t>
            </a:r>
            <a:r>
              <a:rPr sz="1350">
                <a:solidFill>
                  <a:srgbClr val="3D3D3D"/>
                </a:solidFill>
                <a:latin typeface="Plus Jakarta Sans"/>
              </a:rPr>
              <a:t> Sir Mahesh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5286375"/>
            <a:ext cx="4876800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 Comprehensive Academic Study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5772150"/>
            <a:ext cx="4876800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Academic Year 2026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43600" y="228600"/>
            <a:ext cx="5486400" cy="6105525"/>
          </a:xfrm>
          <a:prstGeom prst="roundRect">
            <a:avLst>
              <a:gd name="adj" fmla="val 13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8600"/>
            <a:ext cx="5486400" cy="6105525"/>
          </a:xfrm>
          <a:prstGeom prst="rect">
            <a:avLst/>
          </a:prstGeom>
        </p:spPr>
      </p:pic>
      <p:pic>
        <p:nvPicPr>
          <p:cNvPr id="9" name="Picture 8" descr="image.jpg"/>
          <p:cNvPicPr>
            <a:picLocks noChangeAspect="1"/>
          </p:cNvPicPr>
          <p:nvPr/>
        </p:nvPicPr>
        <p:blipFill>
          <a:blip r:embed="rId4"/>
          <a:srcRect l="24727" r="24727"/>
          <a:stretch>
            <a:fillRect/>
          </a:stretch>
        </p:blipFill>
        <p:spPr>
          <a:xfrm>
            <a:off x="5943600" y="228600"/>
            <a:ext cx="5486400" cy="6105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